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82" r:id="rId4"/>
    <p:sldId id="291" r:id="rId5"/>
    <p:sldId id="290" r:id="rId6"/>
    <p:sldId id="258" r:id="rId7"/>
    <p:sldId id="283" r:id="rId8"/>
    <p:sldId id="284" r:id="rId9"/>
    <p:sldId id="285" r:id="rId10"/>
    <p:sldId id="286" r:id="rId11"/>
    <p:sldId id="287" r:id="rId12"/>
    <p:sldId id="288" r:id="rId13"/>
    <p:sldId id="28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02" autoAdjust="0"/>
  </p:normalViewPr>
  <p:slideViewPr>
    <p:cSldViewPr>
      <p:cViewPr varScale="1">
        <p:scale>
          <a:sx n="66" d="100"/>
          <a:sy n="66" d="100"/>
        </p:scale>
        <p:origin x="724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4" y="42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FB175-F522-499F-86E6-4A966E0779CC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C2B1ED-93EF-4A9E-885F-2B258F128D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27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00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130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766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554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863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08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419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062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007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625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377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D9F2F-2440-469D-8EEA-C0EB77F33D5E}" type="datetimeFigureOut">
              <a:rPr lang="en-US" smtClean="0"/>
              <a:t>23-Feb-18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F5FF3-477D-4999-9AF3-32E6ECFCD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095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09600"/>
            <a:ext cx="6781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3400" y="53340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Welcome to our English class!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000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296770"/>
            <a:ext cx="8763000" cy="884238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1. What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……..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to be 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……….. 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up</a:t>
            </a:r>
            <a:r>
              <a:rPr lang="en-US" sz="3200" b="1" dirty="0" smtClean="0">
                <a:solidFill>
                  <a:srgbClr val="FF0000"/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2222770" y="4639511"/>
            <a:ext cx="609600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28600" y="2438400"/>
            <a:ext cx="685800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utoShape 10"/>
          <p:cNvSpPr>
            <a:spLocks noChangeArrowheads="1"/>
          </p:cNvSpPr>
          <p:nvPr/>
        </p:nvSpPr>
        <p:spPr bwMode="auto">
          <a:xfrm>
            <a:off x="9728" y="74577"/>
            <a:ext cx="1391055" cy="800912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880276" y="1483871"/>
            <a:ext cx="837388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7162800" y="1476816"/>
            <a:ext cx="11430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grow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381000" y="3035718"/>
            <a:ext cx="84582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2.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……..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to be when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………..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up</a:t>
            </a:r>
            <a:r>
              <a:rPr lang="en-US" sz="3200" b="1" dirty="0" smtClean="0">
                <a:solidFill>
                  <a:srgbClr val="FF0000"/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6858000" y="3237227"/>
            <a:ext cx="11430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grow</a:t>
            </a:r>
            <a:r>
              <a:rPr lang="en-US" sz="3200" b="1" dirty="0" smtClean="0">
                <a:solidFill>
                  <a:srgbClr val="00B050"/>
                </a:solidFill>
              </a:rPr>
              <a:t>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1880276" y="3182470"/>
            <a:ext cx="968151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1066800" y="2016325"/>
            <a:ext cx="83820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I </a:t>
            </a:r>
            <a:r>
              <a:rPr lang="en-US" sz="3200" b="1" dirty="0" smtClean="0">
                <a:solidFill>
                  <a:srgbClr val="7030A0"/>
                </a:solidFill>
              </a:rPr>
              <a:t> ………   to be an actor.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1400783" y="2184020"/>
            <a:ext cx="1109816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1066800" y="4414935"/>
            <a:ext cx="83820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rgbClr val="7030A0"/>
                </a:solidFill>
              </a:rPr>
              <a:t>  ………   to be an actor.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228600" y="4915548"/>
            <a:ext cx="685800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28600" y="4957412"/>
            <a:ext cx="609600" cy="381717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1"/>
          <p:cNvSpPr txBox="1">
            <a:spLocks/>
          </p:cNvSpPr>
          <p:nvPr/>
        </p:nvSpPr>
        <p:spPr>
          <a:xfrm>
            <a:off x="990600" y="5148270"/>
            <a:ext cx="751573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00B050"/>
                </a:solidFill>
              </a:rPr>
              <a:t>She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1765570" y="4615817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801664" y="3714924"/>
            <a:ext cx="1779735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dirty="0" smtClean="0">
                <a:solidFill>
                  <a:srgbClr val="7030A0"/>
                </a:solidFill>
              </a:rPr>
              <a:t>……….</a:t>
            </a:r>
            <a:r>
              <a:rPr lang="en-US" sz="3000" b="1" dirty="0" smtClean="0">
                <a:solidFill>
                  <a:srgbClr val="00B050"/>
                </a:solidFill>
              </a:rPr>
              <a:t>  she</a:t>
            </a:r>
            <a:endParaRPr lang="en-US" sz="3000" b="1" dirty="0">
              <a:solidFill>
                <a:srgbClr val="7030A0"/>
              </a:solidFill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195462" y="3767711"/>
            <a:ext cx="1752599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dirty="0" smtClean="0">
                <a:solidFill>
                  <a:srgbClr val="00B050"/>
                </a:solidFill>
              </a:rPr>
              <a:t>she </a:t>
            </a:r>
            <a:r>
              <a:rPr lang="en-US" sz="3000" b="1" dirty="0" smtClean="0">
                <a:solidFill>
                  <a:srgbClr val="7030A0"/>
                </a:solidFill>
              </a:rPr>
              <a:t>……….</a:t>
            </a:r>
            <a:endParaRPr lang="en-US" sz="3000" b="1" dirty="0">
              <a:solidFill>
                <a:srgbClr val="7030A0"/>
              </a:solidFill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880275" y="3749826"/>
            <a:ext cx="968151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002060"/>
                </a:solidFill>
              </a:rPr>
              <a:t>does</a:t>
            </a:r>
            <a:endParaRPr lang="en-US" sz="2800" b="1" dirty="0">
              <a:solidFill>
                <a:srgbClr val="002060"/>
              </a:solidFill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6858000" y="3802129"/>
            <a:ext cx="1676400" cy="45533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002060"/>
                </a:solidFill>
              </a:rPr>
              <a:t>g</a:t>
            </a:r>
            <a:r>
              <a:rPr lang="en-US" sz="2800" b="1" dirty="0" smtClean="0">
                <a:solidFill>
                  <a:srgbClr val="002060"/>
                </a:solidFill>
              </a:rPr>
              <a:t>row</a:t>
            </a:r>
            <a:r>
              <a:rPr lang="en-US" sz="2800" b="1" dirty="0" smtClean="0">
                <a:solidFill>
                  <a:srgbClr val="FF0000"/>
                </a:solidFill>
              </a:rPr>
              <a:t>s  </a:t>
            </a:r>
            <a:r>
              <a:rPr lang="en-US" sz="2800" b="1" dirty="0" smtClean="0">
                <a:solidFill>
                  <a:srgbClr val="0070C0"/>
                </a:solidFill>
              </a:rPr>
              <a:t>up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1765570" y="5268710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urved Up Arrow 2"/>
          <p:cNvSpPr/>
          <p:nvPr/>
        </p:nvSpPr>
        <p:spPr>
          <a:xfrm>
            <a:off x="7795661" y="4227572"/>
            <a:ext cx="381000" cy="20922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7463985" y="4490031"/>
            <a:ext cx="968151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FF0000"/>
                </a:solidFill>
              </a:rPr>
              <a:t>/z/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Curved Down Arrow 3"/>
          <p:cNvSpPr/>
          <p:nvPr/>
        </p:nvSpPr>
        <p:spPr>
          <a:xfrm>
            <a:off x="7810500" y="3105641"/>
            <a:ext cx="381000" cy="20150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68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 animBg="1"/>
      <p:bldP spid="25" grpId="0"/>
      <p:bldP spid="23" grpId="0" animBg="1"/>
      <p:bldP spid="27" grpId="0" animBg="1"/>
      <p:bldP spid="29" grpId="0" animBg="1"/>
      <p:bldP spid="30" grpId="0"/>
      <p:bldP spid="35" grpId="0"/>
      <p:bldP spid="36" grpId="0" animBg="1"/>
      <p:bldP spid="39" grpId="0"/>
      <p:bldP spid="40" grpId="0"/>
      <p:bldP spid="41" grpId="0" animBg="1"/>
      <p:bldP spid="42" grpId="0" animBg="1"/>
      <p:bldP spid="43" grpId="0" animBg="1"/>
      <p:bldP spid="3" grpId="0" animBg="1"/>
      <p:bldP spid="24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9728" y="74576"/>
            <a:ext cx="1361872" cy="992223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PRACTICE</a:t>
            </a:r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12558" y="1158080"/>
            <a:ext cx="9090958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 does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he/she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to be when </a:t>
            </a:r>
            <a:r>
              <a:rPr lang="en-US" sz="3200" b="1" dirty="0" smtClean="0">
                <a:solidFill>
                  <a:srgbClr val="00B050"/>
                </a:solidFill>
              </a:rPr>
              <a:t>he/she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grow</a:t>
            </a:r>
            <a:r>
              <a:rPr lang="en-US" sz="3200" b="1" dirty="0" smtClean="0">
                <a:solidFill>
                  <a:srgbClr val="FF0000"/>
                </a:solidFill>
              </a:rPr>
              <a:t>s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up?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36621" y="1905000"/>
            <a:ext cx="83820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00B050"/>
                </a:solidFill>
              </a:rPr>
              <a:t>=&gt; </a:t>
            </a:r>
            <a:r>
              <a:rPr lang="en-US" sz="2800" b="1" dirty="0" err="1" smtClean="0">
                <a:solidFill>
                  <a:srgbClr val="00B050"/>
                </a:solidFill>
              </a:rPr>
              <a:t>He/She</a:t>
            </a:r>
            <a:r>
              <a:rPr lang="en-US" sz="2800" b="1" dirty="0" smtClean="0">
                <a:solidFill>
                  <a:srgbClr val="7030A0"/>
                </a:solidFill>
              </a:rPr>
              <a:t> 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want</a:t>
            </a:r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 to be 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a/an</a:t>
            </a:r>
            <a:r>
              <a:rPr lang="en-US" sz="2800" b="1" dirty="0" smtClean="0">
                <a:solidFill>
                  <a:srgbClr val="7030A0"/>
                </a:solidFill>
              </a:rPr>
              <a:t>…………..</a:t>
            </a:r>
            <a:endParaRPr lang="en-US" sz="2800" b="1" dirty="0">
              <a:solidFill>
                <a:srgbClr val="7030A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625" y="2971800"/>
            <a:ext cx="8165257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26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9728" y="74576"/>
            <a:ext cx="1361872" cy="992223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PRACTICE</a:t>
            </a:r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12558" y="1158080"/>
            <a:ext cx="9090958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…….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he/she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to be when </a:t>
            </a:r>
            <a:r>
              <a:rPr lang="en-US" sz="3200" b="1" dirty="0" smtClean="0">
                <a:solidFill>
                  <a:srgbClr val="00B050"/>
                </a:solidFill>
              </a:rPr>
              <a:t>he/she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…..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up?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36621" y="1905000"/>
            <a:ext cx="83820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rgbClr val="00B050"/>
                </a:solidFill>
              </a:rPr>
              <a:t>=&gt; </a:t>
            </a:r>
            <a:r>
              <a:rPr lang="en-US" sz="2800" b="1" dirty="0" err="1" smtClean="0">
                <a:solidFill>
                  <a:srgbClr val="00B050"/>
                </a:solidFill>
              </a:rPr>
              <a:t>He/She</a:t>
            </a:r>
            <a:r>
              <a:rPr lang="en-US" sz="2800" b="1" dirty="0" smtClean="0">
                <a:solidFill>
                  <a:srgbClr val="7030A0"/>
                </a:solidFill>
              </a:rPr>
              <a:t>  </a:t>
            </a:r>
            <a:r>
              <a:rPr lang="en-US" sz="2800" b="1" dirty="0" smtClean="0">
                <a:solidFill>
                  <a:srgbClr val="7030A0"/>
                </a:solidFill>
              </a:rPr>
              <a:t>……….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to be 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a/an</a:t>
            </a:r>
            <a:r>
              <a:rPr lang="en-US" sz="2800" b="1" dirty="0" smtClean="0">
                <a:solidFill>
                  <a:srgbClr val="7030A0"/>
                </a:solidFill>
              </a:rPr>
              <a:t>…………..</a:t>
            </a:r>
            <a:endParaRPr lang="en-US" sz="2800" b="1" dirty="0">
              <a:solidFill>
                <a:srgbClr val="7030A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971800"/>
            <a:ext cx="8313821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3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364434" y="506665"/>
            <a:ext cx="8229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 do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to be 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grow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up?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81440" y="1919211"/>
            <a:ext cx="3657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I want </a:t>
            </a:r>
            <a:r>
              <a:rPr lang="en-US" sz="3200" b="1" dirty="0" smtClean="0">
                <a:solidFill>
                  <a:srgbClr val="002060"/>
                </a:solidFill>
              </a:rPr>
              <a:t>to be a pilot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64434" y="1206329"/>
            <a:ext cx="8229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 do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to be 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are older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953000" y="1847794"/>
            <a:ext cx="3200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573419" y="2894901"/>
            <a:ext cx="48006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  I want </a:t>
            </a:r>
            <a:r>
              <a:rPr lang="en-US" sz="3200" b="1" dirty="0" smtClean="0">
                <a:solidFill>
                  <a:srgbClr val="7030A0"/>
                </a:solidFill>
              </a:rPr>
              <a:t>to fly a helicopter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en-US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4648200" y="1142194"/>
            <a:ext cx="29718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/>
          <p:cNvSpPr txBox="1">
            <a:spLocks/>
          </p:cNvSpPr>
          <p:nvPr/>
        </p:nvSpPr>
        <p:spPr>
          <a:xfrm>
            <a:off x="697395" y="3657600"/>
            <a:ext cx="8446605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………</a:t>
            </a:r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want ……….. 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…… older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4725" y="4120536"/>
            <a:ext cx="685800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67917" y="2438400"/>
            <a:ext cx="639417" cy="0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 txBox="1">
            <a:spLocks/>
          </p:cNvSpPr>
          <p:nvPr/>
        </p:nvSpPr>
        <p:spPr>
          <a:xfrm>
            <a:off x="1843710" y="3866156"/>
            <a:ext cx="8382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4315240" y="3863490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0000"/>
                </a:solidFill>
              </a:rPr>
              <a:t>t</a:t>
            </a:r>
            <a:r>
              <a:rPr lang="en-US" sz="3200" b="1" dirty="0" smtClean="0">
                <a:solidFill>
                  <a:srgbClr val="FF0000"/>
                </a:solidFill>
              </a:rPr>
              <a:t>o 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7038561" y="3870346"/>
            <a:ext cx="68083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</a:rPr>
              <a:t>‘re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6937633" y="4420342"/>
            <a:ext cx="1364733" cy="4171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2060"/>
                </a:solidFill>
              </a:rPr>
              <a:t>‘re = are</a:t>
            </a:r>
            <a:endParaRPr lang="en-US" sz="3200" b="1" dirty="0">
              <a:solidFill>
                <a:srgbClr val="002060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057400" y="3581400"/>
            <a:ext cx="2895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92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2" grpId="0"/>
      <p:bldP spid="17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747408" y="3060970"/>
            <a:ext cx="609600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096000" y="465586"/>
            <a:ext cx="2611619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an astronaut</a:t>
            </a:r>
            <a:r>
              <a:rPr lang="en-US" sz="3200" dirty="0" smtClean="0">
                <a:solidFill>
                  <a:srgbClr val="00B050"/>
                </a:solidFill>
              </a:rPr>
              <a:t> 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9728" y="74577"/>
            <a:ext cx="1590472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VOCABULARY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pic>
        <p:nvPicPr>
          <p:cNvPr id="1026" name="Picture 2" descr="https://365psd.com/images/previews/f35/astronaut-floating-in-outer-space-35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690" y="1346960"/>
            <a:ext cx="6091266" cy="396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01675" flipH="1">
            <a:off x="6258708" y="1304705"/>
            <a:ext cx="1392839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81200" y="4191000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space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209800" y="5562600"/>
            <a:ext cx="44958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He</a:t>
            </a:r>
            <a:r>
              <a:rPr lang="en-US" sz="3200" b="1" dirty="0" smtClean="0">
                <a:solidFill>
                  <a:srgbClr val="7030A0"/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rgbClr val="7030A0"/>
                </a:solidFill>
              </a:rPr>
              <a:t> to </a:t>
            </a:r>
            <a:r>
              <a:rPr lang="en-US" sz="3200" b="1" dirty="0" smtClean="0">
                <a:solidFill>
                  <a:srgbClr val="FF0000"/>
                </a:solidFill>
              </a:rPr>
              <a:t>go to space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52600" y="1752600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space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813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9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ình ảnh có liên quan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43948"/>
            <a:ext cx="679064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562041" y="304800"/>
            <a:ext cx="1447801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a pilot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01675" flipH="1">
            <a:off x="5704874" y="1421053"/>
            <a:ext cx="1863116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95299" y="342499"/>
            <a:ext cx="2552701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a helicopter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709401" flipH="1">
            <a:off x="1469412" y="1202756"/>
            <a:ext cx="1626568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133600" y="5571423"/>
            <a:ext cx="5410200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They</a:t>
            </a:r>
            <a:r>
              <a:rPr lang="en-US" sz="3200" b="1" dirty="0" smtClean="0">
                <a:solidFill>
                  <a:srgbClr val="7030A0"/>
                </a:solidFill>
              </a:rPr>
              <a:t> want to </a:t>
            </a:r>
            <a:r>
              <a:rPr lang="en-US" sz="3200" b="1" dirty="0" smtClean="0">
                <a:solidFill>
                  <a:srgbClr val="FF0000"/>
                </a:solidFill>
              </a:rPr>
              <a:t>fly a helicopter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17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ết quả hình ảnh cho clip art for a zoo keepe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8" y="2129236"/>
            <a:ext cx="3886202" cy="343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1" y="1981200"/>
            <a:ext cx="3810000" cy="3429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481729" y="527875"/>
            <a:ext cx="2552701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a zoo keeper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90813" flipH="1">
            <a:off x="2233361" y="1745113"/>
            <a:ext cx="2167450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15351" flipH="1">
            <a:off x="4824639" y="2398318"/>
            <a:ext cx="3890493" cy="4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676400" y="5791200"/>
            <a:ext cx="5905502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They</a:t>
            </a:r>
            <a:r>
              <a:rPr lang="en-US" sz="3200" b="1" dirty="0" smtClean="0">
                <a:solidFill>
                  <a:srgbClr val="7030A0"/>
                </a:solidFill>
              </a:rPr>
              <a:t> want to </a:t>
            </a:r>
            <a:r>
              <a:rPr lang="en-US" sz="3200" b="1" dirty="0" smtClean="0">
                <a:solidFill>
                  <a:srgbClr val="FF0000"/>
                </a:solidFill>
              </a:rPr>
              <a:t>work with animals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95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ết quả hình ảnh cho clip art for a car drive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18" y="3263450"/>
            <a:ext cx="4557528" cy="2517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Kết quả hình ảnh cho clip art for driving a c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"/>
            <a:ext cx="390525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62000" y="2909060"/>
            <a:ext cx="5905502" cy="8842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He</a:t>
            </a:r>
            <a:r>
              <a:rPr lang="en-US" sz="3200" b="1" dirty="0" smtClean="0">
                <a:solidFill>
                  <a:srgbClr val="7030A0"/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rgbClr val="7030A0"/>
                </a:solidFill>
              </a:rPr>
              <a:t> to </a:t>
            </a:r>
            <a:r>
              <a:rPr lang="en-US" sz="3200" b="1" dirty="0" smtClean="0">
                <a:solidFill>
                  <a:srgbClr val="FF0000"/>
                </a:solidFill>
              </a:rPr>
              <a:t>drive a car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657600" y="5943600"/>
            <a:ext cx="5905502" cy="783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He</a:t>
            </a:r>
            <a:r>
              <a:rPr lang="en-US" sz="3200" b="1" dirty="0" smtClean="0">
                <a:solidFill>
                  <a:srgbClr val="7030A0"/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rgbClr val="7030A0"/>
                </a:solidFill>
              </a:rPr>
              <a:t> to </a:t>
            </a:r>
            <a:r>
              <a:rPr lang="en-US" sz="3200" b="1" dirty="0" smtClean="0">
                <a:solidFill>
                  <a:srgbClr val="FF0000"/>
                </a:solidFill>
              </a:rPr>
              <a:t>drive a race car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010400" y="2460921"/>
            <a:ext cx="2057400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a race car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6852" flipH="1">
            <a:off x="7346167" y="3370682"/>
            <a:ext cx="1287003" cy="37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5791200" y="1464316"/>
            <a:ext cx="1371601" cy="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  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smtClean="0">
                <a:solidFill>
                  <a:srgbClr val="002060"/>
                </a:solidFill>
              </a:rPr>
              <a:t>a car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28021" y="1553976"/>
            <a:ext cx="1287003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612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ết quả hình ảnh cho clip art for explore the jungl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447800"/>
            <a:ext cx="4495800" cy="462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ình ảnh có liên qu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04800"/>
            <a:ext cx="46482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447800" y="6077439"/>
            <a:ext cx="5905502" cy="783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They</a:t>
            </a:r>
            <a:r>
              <a:rPr lang="en-US" sz="3200" b="1" dirty="0" smtClean="0">
                <a:solidFill>
                  <a:srgbClr val="7030A0"/>
                </a:solidFill>
              </a:rPr>
              <a:t> want to </a:t>
            </a:r>
            <a:r>
              <a:rPr lang="en-US" sz="3200" b="1" dirty="0" smtClean="0">
                <a:solidFill>
                  <a:srgbClr val="FF0000"/>
                </a:solidFill>
              </a:rPr>
              <a:t>explore the jungle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94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ết quả hình ảnh cho clip art for travel the worl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447800"/>
            <a:ext cx="40386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ình ảnh có liên qu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-23261"/>
            <a:ext cx="4114800" cy="474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695449" y="5791200"/>
            <a:ext cx="5905502" cy="783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B050"/>
                </a:solidFill>
              </a:rPr>
              <a:t> They</a:t>
            </a:r>
            <a:r>
              <a:rPr lang="en-US" sz="3200" b="1" dirty="0" smtClean="0">
                <a:solidFill>
                  <a:srgbClr val="7030A0"/>
                </a:solidFill>
              </a:rPr>
              <a:t> want to </a:t>
            </a:r>
            <a:r>
              <a:rPr lang="en-US" sz="3200" b="1" dirty="0" smtClean="0">
                <a:solidFill>
                  <a:srgbClr val="FF0000"/>
                </a:solidFill>
              </a:rPr>
              <a:t>travel the world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53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idx="1"/>
          </p:nvPr>
        </p:nvSpPr>
        <p:spPr>
          <a:xfrm>
            <a:off x="228600" y="1219200"/>
            <a:ext cx="8991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……...  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want ………..  </a:t>
            </a:r>
            <a:r>
              <a:rPr lang="en-US" sz="3200" b="1" dirty="0" smtClean="0">
                <a:solidFill>
                  <a:srgbClr val="7030A0"/>
                </a:solidFill>
              </a:rPr>
              <a:t>when </a:t>
            </a:r>
            <a:r>
              <a:rPr lang="en-US" sz="3200" b="1" dirty="0" smtClean="0">
                <a:solidFill>
                  <a:srgbClr val="00B050"/>
                </a:solidFill>
              </a:rPr>
              <a:t>you</a:t>
            </a:r>
            <a:r>
              <a:rPr lang="en-US" sz="3200" b="1" dirty="0" smtClean="0">
                <a:solidFill>
                  <a:srgbClr val="7030A0"/>
                </a:solidFill>
              </a:rPr>
              <a:t> ……… older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9728" y="74577"/>
            <a:ext cx="1391055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3465" y="1912278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I 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want </a:t>
            </a:r>
            <a:r>
              <a:rPr lang="en-US" sz="3200" b="1" dirty="0" smtClean="0">
                <a:solidFill>
                  <a:srgbClr val="7030A0"/>
                </a:solidFill>
              </a:rPr>
              <a:t>to</a:t>
            </a:r>
            <a:r>
              <a:rPr lang="en-US" sz="3200" b="1" dirty="0" smtClean="0">
                <a:solidFill>
                  <a:srgbClr val="FF0000"/>
                </a:solidFill>
              </a:rPr>
              <a:t> go to space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pic>
        <p:nvPicPr>
          <p:cNvPr id="7170" name="Picture 2" descr="Kết quả hình ảnh cho clip art for going to sp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994" y="2674278"/>
            <a:ext cx="3002936" cy="2916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295400" y="1333658"/>
            <a:ext cx="990599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38600" y="1358654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0000"/>
                </a:solidFill>
              </a:rPr>
              <a:t>t</a:t>
            </a:r>
            <a:r>
              <a:rPr lang="en-US" sz="3200" b="1" dirty="0" smtClean="0">
                <a:solidFill>
                  <a:srgbClr val="FF0000"/>
                </a:solidFill>
              </a:rPr>
              <a:t>o 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934200" y="1358654"/>
            <a:ext cx="8382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</a:rPr>
              <a:t>‘re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670933" y="1945088"/>
            <a:ext cx="1364733" cy="4171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002060"/>
                </a:solidFill>
              </a:rPr>
              <a:t>‘re = are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16354" y="5112613"/>
            <a:ext cx="1391055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600"/>
              </a:spcBef>
            </a:pPr>
            <a:endParaRPr lang="en-US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 algn="ctr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PRACTICE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95470" y="590308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Open your student book to page 60!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81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1" animBg="1"/>
      <p:bldP spid="9" grpId="0" animBg="1"/>
      <p:bldP spid="10" grpId="0" animBg="1"/>
      <p:bldP spid="12" grpId="0" animBg="1"/>
      <p:bldP spid="15" grpId="0"/>
      <p:bldP spid="1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Grp="1"/>
          </p:cNvSpPr>
          <p:nvPr>
            <p:ph idx="1"/>
          </p:nvPr>
        </p:nvSpPr>
        <p:spPr>
          <a:xfrm>
            <a:off x="-1" y="2465155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7030A0"/>
                </a:solidFill>
              </a:rPr>
              <a:t>to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explore the jungle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81000" y="914400"/>
            <a:ext cx="8991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What 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……...  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want ………..  </a:t>
            </a:r>
            <a:r>
              <a:rPr lang="en-US" sz="3200" b="1" dirty="0" smtClean="0">
                <a:solidFill>
                  <a:srgbClr val="7030A0"/>
                </a:solidFill>
              </a:rPr>
              <a:t>when </a:t>
            </a:r>
            <a:r>
              <a:rPr lang="en-US" sz="3200" b="1" dirty="0" smtClean="0">
                <a:solidFill>
                  <a:srgbClr val="00B050"/>
                </a:solidFill>
              </a:rPr>
              <a:t>he</a:t>
            </a:r>
            <a:r>
              <a:rPr lang="en-US" sz="3200" b="1" dirty="0" smtClean="0">
                <a:solidFill>
                  <a:srgbClr val="7030A0"/>
                </a:solidFill>
              </a:rPr>
              <a:t> …… older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76400" y="1041020"/>
            <a:ext cx="990599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343400" y="1063366"/>
            <a:ext cx="1066800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0000"/>
                </a:solidFill>
              </a:rPr>
              <a:t>t</a:t>
            </a:r>
            <a:r>
              <a:rPr lang="en-US" sz="3200" b="1" dirty="0" smtClean="0">
                <a:solidFill>
                  <a:srgbClr val="FF0000"/>
                </a:solidFill>
              </a:rPr>
              <a:t>o do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086601" y="1063366"/>
            <a:ext cx="660132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</a:rPr>
              <a:t>‘s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600200" y="1650895"/>
            <a:ext cx="2005263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dirty="0" smtClean="0">
                <a:solidFill>
                  <a:srgbClr val="7030A0"/>
                </a:solidFill>
              </a:rPr>
              <a:t>……….</a:t>
            </a:r>
            <a:r>
              <a:rPr lang="en-US" sz="3000" b="1" dirty="0" smtClean="0">
                <a:solidFill>
                  <a:srgbClr val="00B050"/>
                </a:solidFill>
              </a:rPr>
              <a:t>  she</a:t>
            </a:r>
            <a:endParaRPr lang="en-US" sz="3000" b="1" dirty="0">
              <a:solidFill>
                <a:srgbClr val="7030A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477000" y="1572126"/>
            <a:ext cx="1752599" cy="594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dirty="0" smtClean="0">
                <a:solidFill>
                  <a:srgbClr val="00B050"/>
                </a:solidFill>
              </a:rPr>
              <a:t>she </a:t>
            </a:r>
            <a:r>
              <a:rPr lang="en-US" sz="3000" b="1" dirty="0" smtClean="0">
                <a:solidFill>
                  <a:srgbClr val="7030A0"/>
                </a:solidFill>
              </a:rPr>
              <a:t>……</a:t>
            </a:r>
            <a:endParaRPr lang="en-US" sz="3000" b="1" dirty="0">
              <a:solidFill>
                <a:srgbClr val="7030A0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7162800" y="1615005"/>
            <a:ext cx="660132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</a:rPr>
              <a:t>‘s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638736" y="1689726"/>
            <a:ext cx="990599" cy="5087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rgbClr val="FF0000"/>
                </a:solidFill>
              </a:rPr>
              <a:t>does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-1" y="301141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She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want</a:t>
            </a:r>
            <a:r>
              <a:rPr lang="en-US" sz="3200" b="1" dirty="0" smtClean="0">
                <a:solidFill>
                  <a:srgbClr val="FF0000"/>
                </a:solidFill>
              </a:rPr>
              <a:t>s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7030A0"/>
                </a:solidFill>
              </a:rPr>
              <a:t>to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explore the jungle</a:t>
            </a:r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9728" y="74577"/>
            <a:ext cx="1391055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>
            <a:off x="9728" y="4495800"/>
            <a:ext cx="1391055" cy="685801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600"/>
              </a:spcBef>
            </a:pPr>
            <a:endParaRPr lang="en-US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 algn="ctr">
              <a:spcBef>
                <a:spcPts val="600"/>
              </a:spcBef>
            </a:pPr>
            <a:r>
              <a:rPr lang="en-US" sz="1600" b="1" dirty="0" smtClean="0">
                <a:solidFill>
                  <a:srgbClr val="CC0000"/>
                </a:solidFill>
                <a:latin typeface="Times New Roman" pitchFamily="18" charset="0"/>
              </a:rPr>
              <a:t>PRACTICE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228600" y="5436038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914400" rtl="0" eaLnBrk="1" latinLnBrk="0" hangingPunct="1">
              <a:spcBef>
                <a:spcPct val="0"/>
              </a:spcBef>
              <a:buFont typeface="Arial" pitchFamily="34" charset="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</a:rPr>
              <a:t>Open your student book to page </a:t>
            </a:r>
            <a:r>
              <a:rPr lang="en-US" sz="3200" b="1" dirty="0" smtClean="0">
                <a:solidFill>
                  <a:srgbClr val="00B050"/>
                </a:solidFill>
              </a:rPr>
              <a:t>61!</a:t>
            </a:r>
            <a:r>
              <a:rPr lang="en-US" sz="3200" b="1" dirty="0" smtClean="0"/>
              <a:t>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Kết quả hình ảnh cho clip art for explore the jung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273" y="2334126"/>
            <a:ext cx="3276599" cy="308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63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/>
      <p:bldP spid="16" grpId="0" animBg="1"/>
      <p:bldP spid="17" grpId="0"/>
      <p:bldP spid="17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337</Words>
  <Application>Microsoft Office PowerPoint</Application>
  <PresentationFormat>On-screen Show (4:3)</PresentationFormat>
  <Paragraphs>78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Office Theme</vt:lpstr>
      <vt:lpstr>PowerPoint Presentation</vt:lpstr>
      <vt:lpstr>1. What …….. you want to be when you ……….. up? </vt:lpstr>
      <vt:lpstr>PowerPoint Presentation</vt:lpstr>
      <vt:lpstr>PowerPoint Presentation</vt:lpstr>
      <vt:lpstr> What  do  you want to be when you grow up?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</dc:creator>
  <cp:lastModifiedBy>Microsoft</cp:lastModifiedBy>
  <cp:revision>68</cp:revision>
  <dcterms:created xsi:type="dcterms:W3CDTF">2016-12-07T01:11:28Z</dcterms:created>
  <dcterms:modified xsi:type="dcterms:W3CDTF">2018-02-23T17:29:25Z</dcterms:modified>
</cp:coreProperties>
</file>